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"/>
  </p:notesMasterIdLst>
  <p:sldIdLst>
    <p:sldId id="256" r:id="rId2"/>
    <p:sldId id="43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006600"/>
    <a:srgbClr val="00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640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0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c.itu.edu.t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1086528"/>
            <a:ext cx="8915400" cy="1232758"/>
          </a:xfrm>
        </p:spPr>
        <p:txBody>
          <a:bodyPr>
            <a:noAutofit/>
          </a:bodyPr>
          <a:lstStyle/>
          <a:p>
            <a:pPr algn="ctr"/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 with Nano-Crossbar </a:t>
            </a:r>
            <a:r>
              <a:rPr lang="en-US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Arrays:</a:t>
            </a:r>
            <a:r>
              <a:rPr lang="tr-TR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cap="non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cap="none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 and Fault Tolerance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en-US" sz="2000" dirty="0"/>
              <a:t>Design, Automation, and Test in Europe (DATE)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0" y="6096000"/>
            <a:ext cx="22098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tr-TR" sz="2000" dirty="0" err="1" smtClean="0">
                <a:solidFill>
                  <a:srgbClr val="FFFFFF"/>
                </a:solidFill>
              </a:rPr>
              <a:t>March</a:t>
            </a:r>
            <a:r>
              <a:rPr lang="tr-TR" sz="2000" dirty="0" smtClean="0">
                <a:solidFill>
                  <a:srgbClr val="FFFFFF"/>
                </a:solidFill>
              </a:rPr>
              <a:t> 28th,  2017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104900" y="2284294"/>
            <a:ext cx="6324600" cy="84897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Presenter</a:t>
            </a:r>
            <a:r>
              <a:rPr kumimoji="0" lang="tr-TR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 </a:t>
            </a:r>
            <a:r>
              <a:rPr kumimoji="0" lang="tr-TR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19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19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r>
              <a:rPr kumimoji="0" lang="tr-TR" sz="19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tr-TR" sz="19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PhD</a:t>
            </a:r>
            <a:endParaRPr kumimoji="0" lang="tr-TR" sz="19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sz="1600" dirty="0" smtClean="0">
                <a:latin typeface="Arial" pitchFamily="34" charset="0"/>
                <a:cs typeface="Arial" pitchFamily="34" charset="0"/>
                <a:hlinkClick r:id="rId3"/>
              </a:rPr>
              <a:t>Web: </a:t>
            </a:r>
            <a:r>
              <a:rPr lang="en-US" sz="1600" dirty="0" smtClean="0">
                <a:latin typeface="Arial" pitchFamily="34" charset="0"/>
                <a:cs typeface="Arial" pitchFamily="34" charset="0"/>
                <a:hlinkClick r:id="rId3"/>
              </a:rPr>
              <a:t>http://www.ecc.itu.edu.tr/</a:t>
            </a:r>
            <a:endParaRPr kumimoji="0" lang="en-US" sz="16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3626" name="Picture 42" descr="http://w3.bilkent.edu.tr/www/wp-content/uploads/sites/5/2015/03/horizon2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7727"/>
            <a:ext cx="2107606" cy="104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644" name="Picture 60" descr="https://encrypted-tbn2.gstatic.com/images?q=tbn:ANd9GcSLAQI9-PQtfAvyHXzxQ631AOIC1Fg3U4nuVf6XZuIm2maCiG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3" y="217727"/>
            <a:ext cx="1261120" cy="1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33300"/>
            <a:ext cx="3333331" cy="42246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7" y="2849172"/>
            <a:ext cx="8490176" cy="3124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Details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İçerik Yer Tutucusu 2"/>
          <p:cNvSpPr>
            <a:spLocks noGrp="1"/>
          </p:cNvSpPr>
          <p:nvPr>
            <p:ph sz="quarter" idx="1"/>
          </p:nvPr>
        </p:nvSpPr>
        <p:spPr>
          <a:xfrm>
            <a:off x="330736" y="1562101"/>
            <a:ext cx="8686800" cy="1562100"/>
          </a:xfrm>
        </p:spPr>
        <p:txBody>
          <a:bodyPr>
            <a:normAutofit lnSpcReduction="10000"/>
          </a:bodyPr>
          <a:lstStyle/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athers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research groups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working on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nanoelectronics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EDA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argets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variety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technologies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including nanowire/nanotube crossbar arrays, magnetic switch-based structures, and crossbar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memories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ontributes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to the construction of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emerging computers beyond CMOS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by proposing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-crossbar based computer architectures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2"/>
          <a:srcRect r="-255" b="4361"/>
          <a:stretch/>
        </p:blipFill>
        <p:spPr>
          <a:xfrm>
            <a:off x="838200" y="3124201"/>
            <a:ext cx="7518547" cy="3505199"/>
          </a:xfrm>
          <a:prstGeom prst="rect">
            <a:avLst/>
          </a:prstGeom>
        </p:spPr>
      </p:pic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1219200" y="2971800"/>
            <a:ext cx="1981200" cy="19050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0" name="Oval 16"/>
          <p:cNvSpPr>
            <a:spLocks noChangeArrowheads="1"/>
          </p:cNvSpPr>
          <p:nvPr/>
        </p:nvSpPr>
        <p:spPr bwMode="auto">
          <a:xfrm>
            <a:off x="1190897" y="5027024"/>
            <a:ext cx="6858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4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</TotalTime>
  <Words>72</Words>
  <Application>Microsoft Office PowerPoint</Application>
  <PresentationFormat>Ekran Gösterisi (4:3)</PresentationFormat>
  <Paragraphs>10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8" baseType="lpstr">
      <vt:lpstr>Arial</vt:lpstr>
      <vt:lpstr>Calibri</vt:lpstr>
      <vt:lpstr>Tw Cen MT</vt:lpstr>
      <vt:lpstr>Wingdings</vt:lpstr>
      <vt:lpstr>Wingdings 2</vt:lpstr>
      <vt:lpstr>Median</vt:lpstr>
      <vt:lpstr>Computing with Nano-Crossbar Arrays: Logic Synthesis and Fault Tolerance</vt:lpstr>
      <vt:lpstr>Project Details and Progress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Asuspc</cp:lastModifiedBy>
  <cp:revision>726</cp:revision>
  <dcterms:created xsi:type="dcterms:W3CDTF">2012-09-30T18:40:50Z</dcterms:created>
  <dcterms:modified xsi:type="dcterms:W3CDTF">2017-11-02T09:15:42Z</dcterms:modified>
</cp:coreProperties>
</file>