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63" r:id="rId2"/>
    <p:sldId id="381" r:id="rId3"/>
    <p:sldId id="364" r:id="rId4"/>
    <p:sldId id="375" r:id="rId5"/>
    <p:sldId id="374" r:id="rId6"/>
    <p:sldId id="378" r:id="rId7"/>
    <p:sldId id="376" r:id="rId8"/>
    <p:sldId id="366" r:id="rId9"/>
    <p:sldId id="379" r:id="rId10"/>
    <p:sldId id="372" r:id="rId11"/>
    <p:sldId id="382" r:id="rId12"/>
  </p:sldIdLst>
  <p:sldSz cx="9144000" cy="6858000" type="screen4x3"/>
  <p:notesSz cx="6845300" cy="93964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990000"/>
    <a:srgbClr val="FF9900"/>
    <a:srgbClr val="FFFF00"/>
    <a:srgbClr val="66CCFF"/>
    <a:srgbClr val="0099FF"/>
    <a:srgbClr val="00FF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8" autoAdjust="0"/>
    <p:restoredTop sz="70657" autoAdjust="0"/>
  </p:normalViewPr>
  <p:slideViewPr>
    <p:cSldViewPr>
      <p:cViewPr varScale="1">
        <p:scale>
          <a:sx n="55" d="100"/>
          <a:sy n="55" d="100"/>
        </p:scale>
        <p:origin x="42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994" name="Rectangle 2">
            <a:extLst>
              <a:ext uri="{FF2B5EF4-FFF2-40B4-BE49-F238E27FC236}">
                <a16:creationId xmlns="" xmlns:a16="http://schemas.microsoft.com/office/drawing/2014/main" id="{CB29EE28-9203-46D4-8BCE-106556583DE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70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52995" name="Rectangle 3">
            <a:extLst>
              <a:ext uri="{FF2B5EF4-FFF2-40B4-BE49-F238E27FC236}">
                <a16:creationId xmlns="" xmlns:a16="http://schemas.microsoft.com/office/drawing/2014/main" id="{9C185AA6-4C60-45DF-83F1-3BEDC77BAC0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8263" y="0"/>
            <a:ext cx="296703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52996" name="Rectangle 4">
            <a:extLst>
              <a:ext uri="{FF2B5EF4-FFF2-40B4-BE49-F238E27FC236}">
                <a16:creationId xmlns="" xmlns:a16="http://schemas.microsoft.com/office/drawing/2014/main" id="{EA463607-986B-46B2-AAA9-A00B7EC7710D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26513"/>
            <a:ext cx="29670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52997" name="Rectangle 5">
            <a:extLst>
              <a:ext uri="{FF2B5EF4-FFF2-40B4-BE49-F238E27FC236}">
                <a16:creationId xmlns="" xmlns:a16="http://schemas.microsoft.com/office/drawing/2014/main" id="{8B18B197-BE30-4023-8CCF-794FCBD80F75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8263" y="8926513"/>
            <a:ext cx="296703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1808CE5-B1AA-4AEB-8611-557C62C0AA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63169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4" name="Rectangle 2">
            <a:extLst>
              <a:ext uri="{FF2B5EF4-FFF2-40B4-BE49-F238E27FC236}">
                <a16:creationId xmlns="" xmlns:a16="http://schemas.microsoft.com/office/drawing/2014/main" id="{E16AF443-C979-4CC3-931E-4A19B04E4CB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70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0195" name="Rectangle 3">
            <a:extLst>
              <a:ext uri="{FF2B5EF4-FFF2-40B4-BE49-F238E27FC236}">
                <a16:creationId xmlns="" xmlns:a16="http://schemas.microsoft.com/office/drawing/2014/main" id="{7F56C596-2735-40B2-836B-E03F83BC408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78263" y="0"/>
            <a:ext cx="296703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73150" y="704850"/>
            <a:ext cx="4699000" cy="35242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0197" name="Rectangle 5">
            <a:extLst>
              <a:ext uri="{FF2B5EF4-FFF2-40B4-BE49-F238E27FC236}">
                <a16:creationId xmlns="" xmlns:a16="http://schemas.microsoft.com/office/drawing/2014/main" id="{ECD367A0-A802-4429-8EA2-B155ACB1098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2813" y="4464050"/>
            <a:ext cx="5019675" cy="422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20198" name="Rectangle 6">
            <a:extLst>
              <a:ext uri="{FF2B5EF4-FFF2-40B4-BE49-F238E27FC236}">
                <a16:creationId xmlns="" xmlns:a16="http://schemas.microsoft.com/office/drawing/2014/main" id="{92A29F8F-E28D-4699-B4A0-E451A7FED6F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26513"/>
            <a:ext cx="29670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0199" name="Rectangle 7">
            <a:extLst>
              <a:ext uri="{FF2B5EF4-FFF2-40B4-BE49-F238E27FC236}">
                <a16:creationId xmlns="" xmlns:a16="http://schemas.microsoft.com/office/drawing/2014/main" id="{88700995-090C-44AA-9E30-D1CFB66B6C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78263" y="8926513"/>
            <a:ext cx="296703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C54C358-6B79-4103-99D0-24C2FB377C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74827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A949ADC-2B50-4C72-9285-EBAD835259AA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439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6BAC4E4-1C7F-4E8C-8B90-1E56ADCBF10C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8005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124C8C7-F3C7-40C7-8322-631761B75E82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11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218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9D51AE3-6070-4F3F-8EC9-FEB16C71640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97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2DEC0FE-3CD4-4CBB-85D9-CB3A76F97CA9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panose="02020603050405020304" pitchFamily="18" charset="0"/>
              </a:rPr>
              <a:t>TMR RESISTANCE measures LOW resistance at PARALLEL configuration   FREE AND PINNED LAYER EACH OTHER. OTHERWISE TMR  IS HIGH ANTI PARALLEL EACH OTHER.  Basically,  two metal ferro magnet separated  by a thin insulator layer, commonly use MgO2.  Electrons goes by tunneling to thinner oxide layer.</a:t>
            </a:r>
          </a:p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1814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56BC9DB-B12F-4EA6-9838-C6DDF2DEC306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788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BD8CCF3-16A3-410E-9166-0BDBE090A4BF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3912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7919277-E1B8-41DF-A6D2-DF226F2CD959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7274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6E07176-3423-4EA0-BE86-A38FFA54BDF0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1542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37ED1A1-AE15-406B-B668-4082D6A845D1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0142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E8BAE53-C8DE-490C-B150-AD9A3DDF0BCE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930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13F02002-7035-4D27-AAC1-B55F5DCA9C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D4479C05-A217-474D-B4A8-906942ED6D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Utah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BCA2233E-650A-4B2D-8784-5835663340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C82E61-AE76-4AFC-9595-E956CF11D6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6085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13F02002-7035-4D27-AAC1-B55F5DCA9C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D4479C05-A217-474D-B4A8-906942ED6D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Utah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BCA2233E-650A-4B2D-8784-5835663340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29492A-60E4-4C5E-A434-5984344A0E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6618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13F02002-7035-4D27-AAC1-B55F5DCA9C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D4479C05-A217-474D-B4A8-906942ED6D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Utah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BCA2233E-650A-4B2D-8784-5835663340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F89430-9F83-4CB5-A4E8-CDD921FD7A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2887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13F02002-7035-4D27-AAC1-B55F5DCA9C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D4479C05-A217-474D-B4A8-906942ED6D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Utah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BCA2233E-650A-4B2D-8784-5835663340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6CB18-B7C0-4EBE-8BD8-83817C6F7F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5039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13F02002-7035-4D27-AAC1-B55F5DCA9C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D4479C05-A217-474D-B4A8-906942ED6D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Utah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BCA2233E-650A-4B2D-8784-5835663340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903E0B-3CA3-4F50-949C-C852E0DDB0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1092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13F02002-7035-4D27-AAC1-B55F5DCA9C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4479C05-A217-474D-B4A8-906942ED6D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Utah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BCA2233E-650A-4B2D-8784-5835663340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4421D6-7F5F-4F3E-9062-2F44823BD8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378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13F02002-7035-4D27-AAC1-B55F5DCA9C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D4479C05-A217-474D-B4A8-906942ED6D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Utah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BCA2233E-650A-4B2D-8784-5835663340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F9AA23-5CB3-443C-839B-8783BE918A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8779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13F02002-7035-4D27-AAC1-B55F5DCA9C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D4479C05-A217-474D-B4A8-906942ED6D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Utah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BCA2233E-650A-4B2D-8784-5835663340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F3486-7901-4CBF-94A9-8476937000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8719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13F02002-7035-4D27-AAC1-B55F5DCA9C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D4479C05-A217-474D-B4A8-906942ED6D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Utah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BCA2233E-650A-4B2D-8784-5835663340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067A40-86B9-414E-8275-69B40524F7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2065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13F02002-7035-4D27-AAC1-B55F5DCA9C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4479C05-A217-474D-B4A8-906942ED6D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Utah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BCA2233E-650A-4B2D-8784-5835663340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BB7C0D-40AB-43A2-9E33-C57D0AD0B9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2797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13F02002-7035-4D27-AAC1-B55F5DCA9C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4479C05-A217-474D-B4A8-906942ED6D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Utah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BCA2233E-650A-4B2D-8784-5835663340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690694-D90B-4668-90B6-2735509CFE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383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="" xmlns:a16="http://schemas.microsoft.com/office/drawing/2014/main" id="{13F02002-7035-4D27-AAC1-B55F5DCA9C3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="" xmlns:a16="http://schemas.microsoft.com/office/drawing/2014/main" id="{D4479C05-A217-474D-B4A8-906942ED6DD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University of Utah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="" xmlns:a16="http://schemas.microsoft.com/office/drawing/2014/main" id="{BCA2233E-650A-4B2D-8784-58356633409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5B1E452-D74B-4243-9319-DCDD1B8B86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C118A73-2801-42F9-96EC-D17FE3529942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 dirty="0" smtClean="0"/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-4763" y="2209800"/>
            <a:ext cx="9126538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CC0000"/>
                </a:solidFill>
                <a:latin typeface="Arial" panose="020B0604020202020204" pitchFamily="34" charset="0"/>
              </a:rPr>
              <a:t>Spin-Torque </a:t>
            </a:r>
            <a:r>
              <a:rPr lang="en-US" altLang="en-US" dirty="0" err="1">
                <a:solidFill>
                  <a:srgbClr val="CC0000"/>
                </a:solidFill>
                <a:latin typeface="Arial" panose="020B0604020202020204" pitchFamily="34" charset="0"/>
              </a:rPr>
              <a:t>Memristor</a:t>
            </a:r>
            <a:r>
              <a:rPr lang="en-US" altLang="en-US" dirty="0">
                <a:solidFill>
                  <a:srgbClr val="CC0000"/>
                </a:solidFill>
                <a:latin typeface="Arial" panose="020B0604020202020204" pitchFamily="34" charset="0"/>
              </a:rPr>
              <a:t> based Offset Cancellation</a:t>
            </a:r>
            <a:br>
              <a:rPr lang="en-US" altLang="en-US" dirty="0">
                <a:solidFill>
                  <a:srgbClr val="CC0000"/>
                </a:solidFill>
                <a:latin typeface="Arial" panose="020B0604020202020204" pitchFamily="34" charset="0"/>
              </a:rPr>
            </a:br>
            <a:r>
              <a:rPr lang="en-US" altLang="en-US" dirty="0">
                <a:solidFill>
                  <a:srgbClr val="CC0000"/>
                </a:solidFill>
                <a:latin typeface="Arial" panose="020B0604020202020204" pitchFamily="34" charset="0"/>
              </a:rPr>
              <a:t>Technique for Sense Amplifiers </a:t>
            </a:r>
            <a:br>
              <a:rPr lang="en-US" altLang="en-US" dirty="0">
                <a:solidFill>
                  <a:srgbClr val="CC0000"/>
                </a:solidFill>
                <a:latin typeface="Arial" panose="020B0604020202020204" pitchFamily="34" charset="0"/>
              </a:rPr>
            </a:br>
            <a:endParaRPr lang="en-US" altLang="en-US" dirty="0">
              <a:solidFill>
                <a:srgbClr val="CC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dirty="0">
              <a:solidFill>
                <a:srgbClr val="CC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CC0000"/>
                </a:solidFill>
                <a:latin typeface="Arial" panose="020B0604020202020204" pitchFamily="34" charset="0"/>
              </a:rPr>
              <a:t> Mesut ATASOYU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dirty="0">
              <a:solidFill>
                <a:srgbClr val="CC0000"/>
              </a:solidFill>
              <a:latin typeface="Arial" panose="020B0604020202020204" pitchFamily="34" charset="0"/>
            </a:endParaRPr>
          </a:p>
        </p:txBody>
      </p:sp>
      <p:sp>
        <p:nvSpPr>
          <p:cNvPr id="4100" name="Line 3"/>
          <p:cNvSpPr>
            <a:spLocks noChangeShapeType="1"/>
          </p:cNvSpPr>
          <p:nvPr/>
        </p:nvSpPr>
        <p:spPr bwMode="auto">
          <a:xfrm>
            <a:off x="152400" y="3429000"/>
            <a:ext cx="8839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385" y="673922"/>
            <a:ext cx="3282696" cy="416052"/>
          </a:xfrm>
          <a:prstGeom prst="rect">
            <a:avLst/>
          </a:prstGeom>
        </p:spPr>
      </p:pic>
      <p:sp>
        <p:nvSpPr>
          <p:cNvPr id="6" name="Rectangle 4"/>
          <p:cNvSpPr/>
          <p:nvPr/>
        </p:nvSpPr>
        <p:spPr>
          <a:xfrm>
            <a:off x="5999285" y="299536"/>
            <a:ext cx="31623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>
                <a:latin typeface="Verdana" panose="020B0604030504040204" pitchFamily="34" charset="0"/>
              </a:rPr>
              <a:t>This project has received funding from the </a:t>
            </a:r>
            <a:r>
              <a:rPr lang="en-US" sz="1300" dirty="0" smtClean="0">
                <a:latin typeface="Verdana" panose="020B0604030504040204" pitchFamily="34" charset="0"/>
              </a:rPr>
              <a:t>European</a:t>
            </a:r>
            <a:r>
              <a:rPr lang="tr-TR" sz="1300" dirty="0" smtClean="0">
                <a:latin typeface="Verdana" panose="020B0604030504040204" pitchFamily="34" charset="0"/>
              </a:rPr>
              <a:t> </a:t>
            </a:r>
            <a:r>
              <a:rPr lang="en-US" sz="1300" dirty="0" smtClean="0">
                <a:latin typeface="Verdana" panose="020B0604030504040204" pitchFamily="34" charset="0"/>
              </a:rPr>
              <a:t>Union’s </a:t>
            </a:r>
            <a:r>
              <a:rPr lang="en-US" sz="1300" dirty="0">
                <a:latin typeface="Verdana" panose="020B0604030504040204" pitchFamily="34" charset="0"/>
              </a:rPr>
              <a:t>Horizon 2020 research and innovation </a:t>
            </a:r>
            <a:r>
              <a:rPr lang="en-US" sz="1300" dirty="0" err="1">
                <a:latin typeface="Verdana" panose="020B0604030504040204" pitchFamily="34" charset="0"/>
              </a:rPr>
              <a:t>programme</a:t>
            </a:r>
            <a:r>
              <a:rPr lang="en-US" sz="1300" dirty="0">
                <a:latin typeface="Verdana" panose="020B0604030504040204" pitchFamily="34" charset="0"/>
              </a:rPr>
              <a:t> </a:t>
            </a:r>
            <a:r>
              <a:rPr lang="en-US" sz="1300" dirty="0" smtClean="0">
                <a:latin typeface="Verdana" panose="020B0604030504040204" pitchFamily="34" charset="0"/>
              </a:rPr>
              <a:t>under</a:t>
            </a:r>
            <a:r>
              <a:rPr lang="tr-TR" sz="1300" dirty="0" smtClean="0">
                <a:latin typeface="Verdana" panose="020B0604030504040204" pitchFamily="34" charset="0"/>
              </a:rPr>
              <a:t> </a:t>
            </a:r>
            <a:r>
              <a:rPr lang="en-US" sz="1300" dirty="0" smtClean="0">
                <a:latin typeface="Verdana" panose="020B0604030504040204" pitchFamily="34" charset="0"/>
              </a:rPr>
              <a:t>the </a:t>
            </a:r>
            <a:r>
              <a:rPr lang="en-US" sz="1300" dirty="0">
                <a:latin typeface="Verdana" panose="020B0604030504040204" pitchFamily="34" charset="0"/>
              </a:rPr>
              <a:t>Marie </a:t>
            </a:r>
            <a:r>
              <a:rPr lang="en-US" sz="1300" dirty="0" err="1">
                <a:latin typeface="Verdana" panose="020B0604030504040204" pitchFamily="34" charset="0"/>
              </a:rPr>
              <a:t>Skłodowska</a:t>
            </a:r>
            <a:r>
              <a:rPr lang="en-US" sz="1300" dirty="0">
                <a:latin typeface="Verdana" panose="020B0604030504040204" pitchFamily="34" charset="0"/>
              </a:rPr>
              <a:t>-Curie grant agreement No 691178.</a:t>
            </a:r>
            <a:endParaRPr lang="tr-TR" sz="1300" dirty="0"/>
          </a:p>
        </p:txBody>
      </p:sp>
      <p:pic>
        <p:nvPicPr>
          <p:cNvPr id="7" name="Picture 5" descr="eu-fla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85" y="265472"/>
            <a:ext cx="1997099" cy="1334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79F68EE-5FF9-4992-9B91-D3E8A4B27BCA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 smtClean="0"/>
          </a:p>
        </p:txBody>
      </p:sp>
      <p:sp>
        <p:nvSpPr>
          <p:cNvPr id="22531" name="Text Box 2"/>
          <p:cNvSpPr txBox="1">
            <a:spLocks noChangeArrowheads="1"/>
          </p:cNvSpPr>
          <p:nvPr/>
        </p:nvSpPr>
        <p:spPr bwMode="auto">
          <a:xfrm>
            <a:off x="447675" y="457200"/>
            <a:ext cx="2212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Arial" panose="020B0604020202020204" pitchFamily="34" charset="0"/>
              </a:rPr>
              <a:t>Conclusion</a:t>
            </a:r>
          </a:p>
        </p:txBody>
      </p:sp>
      <p:sp>
        <p:nvSpPr>
          <p:cNvPr id="22532" name="Line 3"/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2533" name="Text Box 4"/>
          <p:cNvSpPr txBox="1">
            <a:spLocks noChangeArrowheads="1"/>
          </p:cNvSpPr>
          <p:nvPr/>
        </p:nvSpPr>
        <p:spPr bwMode="auto">
          <a:xfrm>
            <a:off x="447675" y="2070100"/>
            <a:ext cx="8543925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>
                <a:latin typeface="Arial" panose="020B0604020202020204" pitchFamily="34" charset="0"/>
              </a:rPr>
              <a:t> Easily switching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>
                <a:latin typeface="Arial" panose="020B0604020202020204" pitchFamily="34" charset="0"/>
              </a:rPr>
              <a:t> Low power design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>
                <a:latin typeface="Arial" panose="020B0604020202020204" pitchFamily="34" charset="0"/>
              </a:rPr>
              <a:t> The current matching on the input transistors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>
                <a:latin typeface="Arial" panose="020B0604020202020204" pitchFamily="34" charset="0"/>
              </a:rPr>
              <a:t> The overwrite problem of the spin-torque memristor</a:t>
            </a:r>
            <a:r>
              <a:rPr lang="en-US" altLang="en-US" sz="2400"/>
              <a:t/>
            </a:r>
            <a:br>
              <a:rPr lang="en-US" altLang="en-US" sz="2400"/>
            </a:br>
            <a:endParaRPr lang="en-US" altLang="en-US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C9A9947-72DA-4B1A-878C-8731664A73C6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 smtClean="0"/>
          </a:p>
        </p:txBody>
      </p:sp>
      <p:pic>
        <p:nvPicPr>
          <p:cNvPr id="2457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828675"/>
            <a:ext cx="69342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D3AD7B3-7F85-48BD-A176-1A001D45E40A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 smtClean="0"/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441325" y="396875"/>
            <a:ext cx="2324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Arial" panose="020B0604020202020204" pitchFamily="34" charset="0"/>
              </a:rPr>
              <a:t>Introduction</a:t>
            </a:r>
          </a:p>
        </p:txBody>
      </p:sp>
      <p:sp>
        <p:nvSpPr>
          <p:cNvPr id="6148" name="Line 3"/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6149" name="Text Box 4"/>
          <p:cNvSpPr txBox="1">
            <a:spLocks noChangeArrowheads="1"/>
          </p:cNvSpPr>
          <p:nvPr/>
        </p:nvSpPr>
        <p:spPr bwMode="auto">
          <a:xfrm>
            <a:off x="441325" y="1803400"/>
            <a:ext cx="8315325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>
                <a:latin typeface="Arial" panose="020B0604020202020204" pitchFamily="34" charset="0"/>
              </a:rPr>
              <a:t>The IRRO cancellation in sense amplifiers with the aid of the spin-torque memristor technology. 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>
                <a:latin typeface="Arial" panose="020B0604020202020204" pitchFamily="34" charset="0"/>
              </a:rPr>
              <a:t> The proposed structure employs a non-destructive sensing scheme in order to achieve a relatively large sense margin by reducing the IRRO.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>
                <a:latin typeface="Arial" panose="020B0604020202020204" pitchFamily="34" charset="0"/>
              </a:rPr>
              <a:t>The spin-torque memristors in series perform less resis-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tance and process variations from parallel connection.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/>
              <a:t/>
            </a:r>
            <a:br>
              <a:rPr lang="en-US" altLang="en-US" sz="2400"/>
            </a:br>
            <a:r>
              <a:rPr lang="en-US" altLang="en-US" sz="2400">
                <a:latin typeface="Arial" panose="020B0604020202020204" pitchFamily="34" charset="0"/>
              </a:rPr>
              <a:t/>
            </a:r>
            <a:br>
              <a:rPr lang="en-US" altLang="en-US" sz="2400">
                <a:latin typeface="Arial" panose="020B0604020202020204" pitchFamily="34" charset="0"/>
              </a:rPr>
            </a:br>
            <a:endParaRPr lang="en-US" altLang="en-US" sz="24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F102B5D-C67B-40B6-B22A-74774FD678F3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 smtClean="0"/>
          </a:p>
        </p:txBody>
      </p:sp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441325" y="396875"/>
            <a:ext cx="50355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Arial" panose="020B0604020202020204" pitchFamily="34" charset="0"/>
              </a:rPr>
              <a:t>Magnetic Tunnel Junctions</a:t>
            </a:r>
          </a:p>
        </p:txBody>
      </p:sp>
      <p:sp>
        <p:nvSpPr>
          <p:cNvPr id="8196" name="Line 3"/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pic>
        <p:nvPicPr>
          <p:cNvPr id="819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47863"/>
            <a:ext cx="3733800" cy="442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209800"/>
            <a:ext cx="5257800" cy="310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AE843C3-EC0E-4893-80FB-E25D2021E0A9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 smtClean="0"/>
          </a:p>
        </p:txBody>
      </p:sp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441325" y="396875"/>
            <a:ext cx="86185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Arial" panose="020B0604020202020204" pitchFamily="34" charset="0"/>
              </a:rPr>
              <a:t>The Resistance Values of The Proposed MTJs</a:t>
            </a:r>
          </a:p>
        </p:txBody>
      </p:sp>
      <p:sp>
        <p:nvSpPr>
          <p:cNvPr id="10244" name="Line 3"/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22388"/>
            <a:ext cx="6705600" cy="515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40D90EC-5151-47EC-8080-F6DBDF8DB235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 smtClean="0"/>
          </a:p>
        </p:txBody>
      </p:sp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441325" y="396875"/>
            <a:ext cx="50355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Arial" panose="020B0604020202020204" pitchFamily="34" charset="0"/>
              </a:rPr>
              <a:t>Magnetic Tunnel Junctions</a:t>
            </a:r>
          </a:p>
        </p:txBody>
      </p:sp>
      <p:sp>
        <p:nvSpPr>
          <p:cNvPr id="12292" name="Line 3"/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pic>
        <p:nvPicPr>
          <p:cNvPr id="1229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2057400"/>
            <a:ext cx="8840787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6A9E3F2-31DE-4830-AFF1-B87053528751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 smtClean="0"/>
          </a:p>
        </p:txBody>
      </p:sp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441325" y="396875"/>
            <a:ext cx="57197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Arial" panose="020B0604020202020204" pitchFamily="34" charset="0"/>
              </a:rPr>
              <a:t>The Proposed Sense Amplifier</a:t>
            </a:r>
          </a:p>
        </p:txBody>
      </p:sp>
      <p:sp>
        <p:nvSpPr>
          <p:cNvPr id="14340" name="Line 3"/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pic>
        <p:nvPicPr>
          <p:cNvPr id="1434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362075"/>
            <a:ext cx="8801100" cy="434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898C36C-5BC7-47BA-9C92-E2605754841A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 smtClean="0"/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88" y="152400"/>
            <a:ext cx="7300912" cy="641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F45A79D-C960-4B95-9494-9469BB0FC56C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 smtClean="0"/>
          </a:p>
        </p:txBody>
      </p:sp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441325" y="396875"/>
            <a:ext cx="45116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Arial" panose="020B0604020202020204" pitchFamily="34" charset="0"/>
              </a:rPr>
              <a:t>Memory Array Structure</a:t>
            </a:r>
          </a:p>
        </p:txBody>
      </p:sp>
      <p:sp>
        <p:nvSpPr>
          <p:cNvPr id="18436" name="Line 3"/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pic>
        <p:nvPicPr>
          <p:cNvPr id="1843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22"/>
          <a:stretch>
            <a:fillRect/>
          </a:stretch>
        </p:blipFill>
        <p:spPr bwMode="auto">
          <a:xfrm>
            <a:off x="990600" y="1817688"/>
            <a:ext cx="6605588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532357D-1EAC-4AB7-A3F4-F647CD409580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 smtClean="0"/>
          </a:p>
        </p:txBody>
      </p:sp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441325" y="396875"/>
            <a:ext cx="15525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Arial" panose="020B0604020202020204" pitchFamily="34" charset="0"/>
              </a:rPr>
              <a:t>Results</a:t>
            </a:r>
          </a:p>
        </p:txBody>
      </p:sp>
      <p:sp>
        <p:nvSpPr>
          <p:cNvPr id="20484" name="Line 3"/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pic>
        <p:nvPicPr>
          <p:cNvPr id="2048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6413"/>
            <a:ext cx="5389563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778000"/>
            <a:ext cx="3754438" cy="447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39566</TotalTime>
  <Words>201</Words>
  <Application>Microsoft Office PowerPoint</Application>
  <PresentationFormat>Ekran Gösterisi (4:3)</PresentationFormat>
  <Paragraphs>46</Paragraphs>
  <Slides>11</Slides>
  <Notes>11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5" baseType="lpstr">
      <vt:lpstr>Arial</vt:lpstr>
      <vt:lpstr>Times New Roman</vt:lpstr>
      <vt:lpstr>Verdana</vt:lpstr>
      <vt:lpstr>Default Design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Rajeev Balasubramonian</dc:creator>
  <cp:lastModifiedBy>Asuspc</cp:lastModifiedBy>
  <cp:revision>261</cp:revision>
  <dcterms:created xsi:type="dcterms:W3CDTF">2002-09-20T18:19:18Z</dcterms:created>
  <dcterms:modified xsi:type="dcterms:W3CDTF">2017-06-15T13:11:31Z</dcterms:modified>
</cp:coreProperties>
</file>